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C6AF6BB-2784-47F0-B043-88D33F73C6BE}" type="slidenum">
              <a:rPr lang="en-US" alt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8DFF2-45A4-496C-8AB4-B327D6898B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9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18" y="617539"/>
            <a:ext cx="2781300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4918" y="617539"/>
            <a:ext cx="8140700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1B3D1-5A4D-4214-A649-365FE6F472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9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917" y="2017713"/>
            <a:ext cx="5461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9117" y="2017713"/>
            <a:ext cx="5461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9117" y="4151313"/>
            <a:ext cx="5461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9C431-A55B-4AD9-B1C1-4415A7DA5D1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7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33BC0-6388-405A-A2F8-28889A2F2CB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3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A621-16A3-48CA-B4B7-C2BC722C9F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3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2017713"/>
            <a:ext cx="546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117" y="2017713"/>
            <a:ext cx="546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51068-B5E7-445A-9DCA-78064377207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C585-2241-4E62-8287-21A38297F96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4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5B2ED-8225-47F1-88E4-A6B3B4A29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9DF7-A43D-42F5-8D46-6489C844F9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5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2C8E-B1C7-4E5B-8FD3-74F363FC4E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3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5E35D-868D-49FE-B71F-C5EBDAC603B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8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17" y="2017713"/>
            <a:ext cx="1112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8E661-B085-4D0B-8EF4-E190A923793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5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7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7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7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/>
      <p:bldP spid="77834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1.3 Half-life</a:t>
            </a:r>
            <a:br>
              <a:rPr lang="en-US" altLang="en-US" smtClean="0"/>
            </a:br>
            <a:r>
              <a:rPr lang="en-US" altLang="en-US" smtClean="0"/>
              <a:t>Objective 3:i</a:t>
            </a:r>
          </a:p>
        </p:txBody>
      </p:sp>
      <p:sp>
        <p:nvSpPr>
          <p:cNvPr id="2867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27441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Half Life (cont)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1"/>
          </p:nvPr>
        </p:nvSpPr>
        <p:spPr>
          <a:xfrm>
            <a:off x="2135189" y="2017714"/>
            <a:ext cx="3455987" cy="4111625"/>
          </a:xfrm>
        </p:spPr>
        <p:txBody>
          <a:bodyPr/>
          <a:lstStyle/>
          <a:p>
            <a:r>
              <a:rPr lang="en-US" altLang="en-US" smtClean="0"/>
              <a:t>What would the half life be of cesium-137?</a:t>
            </a:r>
          </a:p>
          <a:p>
            <a:r>
              <a:rPr lang="en-US" altLang="en-US" smtClean="0"/>
              <a:t>How much remains after 5 half-lifes?</a:t>
            </a:r>
          </a:p>
          <a:p>
            <a:r>
              <a:rPr lang="en-US" altLang="en-US" smtClean="0"/>
              <a:t>At what time is there 20 g left?</a:t>
            </a:r>
          </a:p>
        </p:txBody>
      </p:sp>
      <p:pic>
        <p:nvPicPr>
          <p:cNvPr id="13" name="Content Placeholder 12" descr="cs_137_decay_graph.gif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4200" y="1887538"/>
            <a:ext cx="4598988" cy="4889500"/>
          </a:xfrm>
        </p:spPr>
      </p:pic>
    </p:spTree>
    <p:extLst>
      <p:ext uri="{BB962C8B-B14F-4D97-AF65-F5344CB8AC3E}">
        <p14:creationId xmlns:p14="http://schemas.microsoft.com/office/powerpoint/2010/main" val="368995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Essential Questions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a half-life?</a:t>
            </a:r>
          </a:p>
          <a:p>
            <a:r>
              <a:rPr lang="en-US" altLang="en-US" smtClean="0"/>
              <a:t>How do you calculate it?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01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1.3 Tracked Assignment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7940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Essential Questions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a half-life?</a:t>
            </a:r>
          </a:p>
          <a:p>
            <a:r>
              <a:rPr lang="en-US" altLang="en-US" smtClean="0"/>
              <a:t>How do you calculate it?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63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Half Life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i="1" smtClean="0"/>
              <a:t>half life</a:t>
            </a:r>
            <a:r>
              <a:rPr lang="en-US" altLang="en-US" smtClean="0"/>
              <a:t> of a radioactive material is the amount of time required for ½ of the sample to decay into another element or isotope.</a:t>
            </a:r>
          </a:p>
          <a:p>
            <a:pPr eaLnBrk="1" hangingPunct="1"/>
            <a:r>
              <a:rPr lang="en-US" altLang="en-US" smtClean="0"/>
              <a:t>The half life value will not change for a specific isotope</a:t>
            </a:r>
          </a:p>
        </p:txBody>
      </p:sp>
    </p:spTree>
    <p:extLst>
      <p:ext uri="{BB962C8B-B14F-4D97-AF65-F5344CB8AC3E}">
        <p14:creationId xmlns:p14="http://schemas.microsoft.com/office/powerpoint/2010/main" val="8931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1: Finding final 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Gold-198 has a half-life of 2.7 days. How much of a 96 g sample of gold-198 will be left after 8.1 days?</a:t>
            </a:r>
            <a:endParaRPr lang="en-US" altLang="en-US" sz="2800"/>
          </a:p>
          <a:p>
            <a:r>
              <a:rPr lang="en-US" altLang="en-US" smtClean="0"/>
              <a:t>Step 1: # h.l. = total time/h.l.</a:t>
            </a:r>
          </a:p>
          <a:p>
            <a:r>
              <a:rPr lang="en-US" altLang="en-US" smtClean="0"/>
              <a:t>8.1/2.7 = 3 h.l.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81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1: Finding final g (cont)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 2: final g = initial g/2</a:t>
            </a:r>
            <a:r>
              <a:rPr lang="en-US" altLang="en-US" baseline="30000" smtClean="0"/>
              <a:t>#h.l.</a:t>
            </a:r>
          </a:p>
          <a:p>
            <a:r>
              <a:rPr lang="en-US" altLang="en-US" smtClean="0"/>
              <a:t>96/2</a:t>
            </a:r>
            <a:r>
              <a:rPr lang="en-US" altLang="en-US" baseline="30000" smtClean="0"/>
              <a:t>3</a:t>
            </a:r>
            <a:r>
              <a:rPr lang="en-US" altLang="en-US" smtClean="0"/>
              <a:t> = 12 g</a:t>
            </a:r>
          </a:p>
          <a:p>
            <a:r>
              <a:rPr lang="en-US" altLang="en-US" smtClean="0"/>
              <a:t>Or can divide it by 2 for each h.l.</a:t>
            </a:r>
          </a:p>
          <a:p>
            <a:pPr lvl="1"/>
            <a:r>
              <a:rPr lang="en-US" altLang="en-US" smtClean="0"/>
              <a:t>(1 h.l.) 96/2 = 48</a:t>
            </a:r>
          </a:p>
          <a:p>
            <a:pPr lvl="1"/>
            <a:r>
              <a:rPr lang="en-US" altLang="en-US" smtClean="0"/>
              <a:t>(2 h.l.) 48/2 = 24</a:t>
            </a:r>
          </a:p>
          <a:p>
            <a:pPr lvl="1"/>
            <a:r>
              <a:rPr lang="en-US" altLang="en-US" smtClean="0"/>
              <a:t>(3 h.l.) 24/2 = 12</a:t>
            </a:r>
            <a:endParaRPr lang="en-US" altLang="en-US" sz="4400"/>
          </a:p>
        </p:txBody>
      </p:sp>
    </p:spTree>
    <p:extLst>
      <p:ext uri="{BB962C8B-B14F-4D97-AF65-F5344CB8AC3E}">
        <p14:creationId xmlns:p14="http://schemas.microsoft.com/office/powerpoint/2010/main" val="21741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674939" y="630238"/>
            <a:ext cx="7793037" cy="1143000"/>
          </a:xfrm>
        </p:spPr>
        <p:txBody>
          <a:bodyPr/>
          <a:lstStyle/>
          <a:p>
            <a:r>
              <a:rPr lang="en-US" altLang="en-US" smtClean="0"/>
              <a:t>Type 2: Finding Total Time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dirty="0"/>
              <a:t>Thallium-208 has a half-life of 3.053 min. How long will it take for 120.0 g to decay to 7.50 g?</a:t>
            </a:r>
          </a:p>
          <a:p>
            <a:pPr>
              <a:defRPr/>
            </a:pPr>
            <a:r>
              <a:rPr lang="en-US" altLang="en-US" sz="2800" dirty="0"/>
              <a:t>Step 1: Divide initial g by 2 until it equals final g</a:t>
            </a:r>
          </a:p>
          <a:p>
            <a:pPr>
              <a:defRPr/>
            </a:pPr>
            <a:r>
              <a:rPr lang="en-US" altLang="en-US" sz="2800" dirty="0"/>
              <a:t>120.0/2 = 60.0/2 = 30.0/2 = 15.0 g/2 = 7.5 g </a:t>
            </a:r>
          </a:p>
          <a:p>
            <a:pPr>
              <a:defRPr/>
            </a:pPr>
            <a:r>
              <a:rPr lang="en-US" altLang="en-US" sz="2800" dirty="0"/>
              <a:t>Therefore the sample has halved 4 times, or gone through 4 half-lives.</a:t>
            </a:r>
          </a:p>
          <a:p>
            <a:pPr marL="0" indent="0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7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2: Finding Total Time (cont)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 2: Total time = # h.l. x h.l.</a:t>
            </a:r>
          </a:p>
          <a:p>
            <a:r>
              <a:rPr lang="en-US" altLang="en-US" smtClean="0"/>
              <a:t>4 x 3.053 =12.21 min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827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3: Finding Half-life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135188" y="1844675"/>
            <a:ext cx="8343900" cy="4114800"/>
          </a:xfrm>
        </p:spPr>
        <p:txBody>
          <a:bodyPr/>
          <a:lstStyle/>
          <a:p>
            <a:r>
              <a:rPr lang="en-US" altLang="en-US" smtClean="0"/>
              <a:t>If 100.0 g of carbon-14 decays until only 25.0 g of carbon is left after 11,460 y, what is the half-life of carbon-14?</a:t>
            </a:r>
            <a:endParaRPr lang="en-US" altLang="en-US" sz="2800"/>
          </a:p>
          <a:p>
            <a:r>
              <a:rPr lang="en-US" altLang="en-US" sz="2800"/>
              <a:t>Step 1: Divide initial g by 2 until it equals final g</a:t>
            </a:r>
          </a:p>
          <a:p>
            <a:r>
              <a:rPr lang="en-US" altLang="en-US" sz="2800"/>
              <a:t>100.0/2 = 50.0/2 = 25.0 </a:t>
            </a:r>
          </a:p>
          <a:p>
            <a:r>
              <a:rPr lang="en-US" altLang="en-US" smtClean="0"/>
              <a:t>Two half-lives have passed.</a:t>
            </a:r>
            <a:endParaRPr lang="en-US" altLang="en-US" sz="280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64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3: Finding Half-life (cont)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 2: h.l. = total time/# h.l.</a:t>
            </a:r>
          </a:p>
          <a:p>
            <a:r>
              <a:rPr lang="en-US" altLang="en-US" smtClean="0"/>
              <a:t>11,460/2 = 5,730 years</a:t>
            </a:r>
          </a:p>
        </p:txBody>
      </p:sp>
    </p:spTree>
    <p:extLst>
      <p:ext uri="{BB962C8B-B14F-4D97-AF65-F5344CB8AC3E}">
        <p14:creationId xmlns:p14="http://schemas.microsoft.com/office/powerpoint/2010/main" val="323511935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Blends</vt:lpstr>
      <vt:lpstr>1.3 Half-life Objective 3:i</vt:lpstr>
      <vt:lpstr>Essential Questions</vt:lpstr>
      <vt:lpstr>Half Life</vt:lpstr>
      <vt:lpstr>Type 1: Finding final g</vt:lpstr>
      <vt:lpstr>Type 1: Finding final g (cont)</vt:lpstr>
      <vt:lpstr>Type 2: Finding Total Time</vt:lpstr>
      <vt:lpstr>Type 2: Finding Total Time (cont)</vt:lpstr>
      <vt:lpstr>Type 3: Finding Half-life</vt:lpstr>
      <vt:lpstr>Type 3: Finding Half-life (cont)</vt:lpstr>
      <vt:lpstr>Half Life (cont)</vt:lpstr>
      <vt:lpstr>Essential Questions</vt:lpstr>
      <vt:lpstr>1.3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Half-life Objective 3:i</dc:title>
  <dc:creator>Schow, Alison</dc:creator>
  <cp:lastModifiedBy>Schow, Alison</cp:lastModifiedBy>
  <cp:revision>1</cp:revision>
  <dcterms:created xsi:type="dcterms:W3CDTF">2019-09-13T21:11:37Z</dcterms:created>
  <dcterms:modified xsi:type="dcterms:W3CDTF">2019-09-13T21:11:46Z</dcterms:modified>
</cp:coreProperties>
</file>