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296833" y="304800"/>
            <a:ext cx="15879233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675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924051" y="985839"/>
            <a:ext cx="9652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924051" y="3427413"/>
            <a:ext cx="965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0F614-6893-4778-8437-58E9B604BE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54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15EE3-B014-4B18-B728-C61CD26AED5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63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1884" y="301625"/>
            <a:ext cx="2436283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6684" y="301625"/>
            <a:ext cx="7112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D6D9D-9EDD-4642-BD4F-3C4C1FD966F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701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88EB1-B197-4968-B055-C67275DC535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506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B7999-FB42-457F-AC56-27410CF4FE3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18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00523-FFBE-40CD-B0D1-826A346E34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922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550B9-A004-4721-95F1-A348C536E9D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0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9419E-7931-4E60-BD75-7188E931D04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48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0AEE5-4DCF-41FD-8762-6E9095BADE8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1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EC915-E79F-476E-A507-FC15952304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20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C20F4-D673-4119-81C7-FE1A80FA0DB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255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0FE3B-4DF9-468A-A41C-3274C745E28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38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B7F72-CE7F-45D2-AA6D-E6B36B8774E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00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318000" y="0"/>
            <a:ext cx="159004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665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6684" y="301625"/>
            <a:ext cx="975148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6684" y="1827213"/>
            <a:ext cx="975148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6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21046E-BE55-4D54-854A-702F5AC085F7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20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6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6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6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65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/>
      <p:bldP spid="6656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656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656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656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656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656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6.3 2 Step Conversions</a:t>
            </a:r>
          </a:p>
        </p:txBody>
      </p:sp>
      <p:sp>
        <p:nvSpPr>
          <p:cNvPr id="317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Objective 1:f</a:t>
            </a:r>
          </a:p>
        </p:txBody>
      </p:sp>
    </p:spTree>
    <p:extLst>
      <p:ext uri="{BB962C8B-B14F-4D97-AF65-F5344CB8AC3E}">
        <p14:creationId xmlns:p14="http://schemas.microsoft.com/office/powerpoint/2010/main" val="129773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Essential Questions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can you convert grams, particles, and liters into each other?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868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 Step Conversions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2 step conversion problem is when the units in the problem do not include the mole.</a:t>
            </a:r>
          </a:p>
          <a:p>
            <a:r>
              <a:rPr lang="en-US" altLang="en-US" dirty="0" smtClean="0"/>
              <a:t>The first step is dividing to convert to moles.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The </a:t>
            </a:r>
            <a:r>
              <a:rPr lang="en-US" altLang="en-US" dirty="0" smtClean="0"/>
              <a:t>second step will be multiplying to convert from moles to the unit you want.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43331" y="3321699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u="sng" dirty="0">
                <a:solidFill>
                  <a:srgbClr val="000000"/>
                </a:solidFill>
              </a:rPr>
              <a:t>1 </a:t>
            </a:r>
            <a:r>
              <a:rPr lang="en-US" altLang="en-US" sz="1800" u="sng" dirty="0" err="1">
                <a:solidFill>
                  <a:srgbClr val="000000"/>
                </a:solidFill>
              </a:rPr>
              <a:t>mol</a:t>
            </a:r>
            <a:r>
              <a:rPr lang="en-US" altLang="en-US" sz="1800" u="sng" dirty="0">
                <a:solidFill>
                  <a:srgbClr val="000000"/>
                </a:solidFill>
              </a:rPr>
              <a:t> substance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         substance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486400" y="5029201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u="sng">
                <a:solidFill>
                  <a:srgbClr val="000000"/>
                </a:solidFill>
              </a:rPr>
              <a:t>         substance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1 mol substance</a:t>
            </a:r>
          </a:p>
        </p:txBody>
      </p:sp>
    </p:spTree>
    <p:extLst>
      <p:ext uri="{BB962C8B-B14F-4D97-AF65-F5344CB8AC3E}">
        <p14:creationId xmlns:p14="http://schemas.microsoft.com/office/powerpoint/2010/main" val="21559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 Step Conversions (cont)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You need 250 grams of table sugar (sucrose C</a:t>
            </a:r>
            <a:r>
              <a:rPr lang="en-US" altLang="en-US" baseline="-25000" dirty="0" smtClean="0"/>
              <a:t>12</a:t>
            </a:r>
            <a:r>
              <a:rPr lang="en-US" altLang="en-US" dirty="0" smtClean="0"/>
              <a:t>H</a:t>
            </a:r>
            <a:r>
              <a:rPr lang="en-US" altLang="en-US" baseline="-25000" dirty="0" smtClean="0"/>
              <a:t>22</a:t>
            </a:r>
            <a:r>
              <a:rPr lang="en-US" altLang="en-US" dirty="0" smtClean="0"/>
              <a:t>O</a:t>
            </a:r>
            <a:r>
              <a:rPr lang="en-US" altLang="en-US" baseline="-25000" dirty="0" smtClean="0"/>
              <a:t>11</a:t>
            </a:r>
            <a:r>
              <a:rPr lang="en-US" altLang="en-US" dirty="0" smtClean="0"/>
              <a:t>). How many sugar molecules will be in the cake</a:t>
            </a:r>
            <a:r>
              <a:rPr lang="en-US" altLang="en-US" dirty="0" smtClean="0"/>
              <a:t>?</a:t>
            </a:r>
          </a:p>
          <a:p>
            <a:pPr eaLnBrk="1" hangingPunct="1"/>
            <a:r>
              <a:rPr lang="en-US" altLang="en-US" dirty="0" smtClean="0"/>
              <a:t>4.40 x 10</a:t>
            </a:r>
            <a:r>
              <a:rPr lang="en-US" altLang="en-US" baseline="30000" dirty="0" smtClean="0"/>
              <a:t>23</a:t>
            </a:r>
            <a:r>
              <a:rPr lang="en-US" altLang="en-US" dirty="0" smtClean="0"/>
              <a:t> molecules C</a:t>
            </a:r>
            <a:r>
              <a:rPr lang="en-US" altLang="en-US" baseline="-25000" dirty="0" smtClean="0"/>
              <a:t>12</a:t>
            </a:r>
            <a:r>
              <a:rPr lang="en-US" altLang="en-US" dirty="0" smtClean="0"/>
              <a:t>H</a:t>
            </a:r>
            <a:r>
              <a:rPr lang="en-US" altLang="en-US" baseline="-25000" dirty="0" smtClean="0"/>
              <a:t>22</a:t>
            </a:r>
            <a:r>
              <a:rPr lang="en-US" altLang="en-US" dirty="0" smtClean="0"/>
              <a:t>O</a:t>
            </a:r>
            <a:r>
              <a:rPr lang="en-US" altLang="en-US" baseline="-25000" dirty="0" smtClean="0"/>
              <a:t>11</a:t>
            </a:r>
            <a:endParaRPr lang="en-US" altLang="en-US" dirty="0" smtClean="0"/>
          </a:p>
          <a:p>
            <a:pPr eaLnBrk="1" hangingPunct="1"/>
            <a:r>
              <a:rPr lang="en-US" altLang="en-US" sz="2800" dirty="0"/>
              <a:t>Suppose you have a sample of 7.2x10</a:t>
            </a:r>
            <a:r>
              <a:rPr lang="en-US" altLang="en-US" sz="2800" baseline="30000" dirty="0"/>
              <a:t>22 </a:t>
            </a:r>
            <a:r>
              <a:rPr lang="en-US" altLang="en-US" sz="2800" dirty="0"/>
              <a:t>atoms of Ca.  What is the mass of the sample</a:t>
            </a:r>
            <a:r>
              <a:rPr lang="en-US" altLang="en-US" sz="2800" dirty="0" smtClean="0"/>
              <a:t>?</a:t>
            </a:r>
          </a:p>
          <a:p>
            <a:pPr eaLnBrk="1" hangingPunct="1"/>
            <a:r>
              <a:rPr lang="en-US" altLang="en-US" sz="2800" smtClean="0"/>
              <a:t>4.79 g Ca</a:t>
            </a:r>
            <a:endParaRPr lang="en-US" altLang="en-US" sz="2800" dirty="0"/>
          </a:p>
          <a:p>
            <a:pPr eaLnBrk="1" hangingPunct="1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7880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 Step Conversions (cont)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fill a 1.00 L flask with carbon dioxide  at STP, how many molecules are in the flask?</a:t>
            </a:r>
          </a:p>
          <a:p>
            <a:pPr eaLnBrk="1" hangingPunct="1"/>
            <a:r>
              <a:rPr lang="en-US" altLang="en-US" smtClean="0"/>
              <a:t>2.69x10</a:t>
            </a:r>
            <a:r>
              <a:rPr lang="en-US" altLang="en-US" baseline="30000" smtClean="0"/>
              <a:t>22 </a:t>
            </a:r>
            <a:r>
              <a:rPr lang="en-US" altLang="en-US" smtClean="0"/>
              <a:t>molecules of CO</a:t>
            </a:r>
            <a:r>
              <a:rPr lang="en-US" altLang="en-US" baseline="-25000" smtClean="0"/>
              <a:t>2</a:t>
            </a:r>
          </a:p>
          <a:p>
            <a:pPr eaLnBrk="1" hangingPunct="1"/>
            <a:r>
              <a:rPr lang="en-US" altLang="en-US" smtClean="0"/>
              <a:t>A sample contains 4.92 x 10</a:t>
            </a:r>
            <a:r>
              <a:rPr lang="en-US" altLang="en-US" baseline="30000" smtClean="0"/>
              <a:t>24</a:t>
            </a:r>
            <a:r>
              <a:rPr lang="en-US" altLang="en-US" smtClean="0"/>
              <a:t> molecules H</a:t>
            </a:r>
            <a:r>
              <a:rPr lang="en-US" altLang="en-US" baseline="-25000" smtClean="0"/>
              <a:t>2</a:t>
            </a:r>
            <a:r>
              <a:rPr lang="en-US" altLang="en-US" smtClean="0"/>
              <a:t>. How many liters would it be?</a:t>
            </a:r>
          </a:p>
          <a:p>
            <a:pPr eaLnBrk="1" hangingPunct="1"/>
            <a:r>
              <a:rPr lang="en-US" altLang="en-US" smtClean="0"/>
              <a:t>183 L H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0142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 Step Conversions (cont)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many liters would you have if you have 432 g of water vapor?</a:t>
            </a:r>
          </a:p>
          <a:p>
            <a:r>
              <a:rPr lang="en-US" altLang="en-US" smtClean="0"/>
              <a:t>537 L H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</a:p>
          <a:p>
            <a:r>
              <a:rPr lang="en-US" altLang="en-US" smtClean="0"/>
              <a:t>What would be the mass of a sample containing 645 L SF</a:t>
            </a:r>
            <a:r>
              <a:rPr lang="en-US" altLang="en-US" baseline="-25000" smtClean="0"/>
              <a:t>6</a:t>
            </a:r>
            <a:r>
              <a:rPr lang="en-US" altLang="en-US" smtClean="0"/>
              <a:t>?</a:t>
            </a:r>
          </a:p>
          <a:p>
            <a:r>
              <a:rPr lang="en-US" altLang="en-US" smtClean="0"/>
              <a:t>4206 g SF</a:t>
            </a:r>
            <a:r>
              <a:rPr lang="en-US" altLang="en-US" baseline="-25000" smtClean="0"/>
              <a:t>6</a:t>
            </a:r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096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Essential Questions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can you convert grams, particles, and liters into each other?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928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6.3 Tracked Assignment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worksheet</a:t>
            </a:r>
          </a:p>
        </p:txBody>
      </p:sp>
    </p:spTree>
    <p:extLst>
      <p:ext uri="{BB962C8B-B14F-4D97-AF65-F5344CB8AC3E}">
        <p14:creationId xmlns:p14="http://schemas.microsoft.com/office/powerpoint/2010/main" val="145633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build="p"/>
    </p:bldLst>
  </p:timing>
</p:sld>
</file>

<file path=ppt/theme/theme1.xml><?xml version="1.0" encoding="utf-8"?>
<a:theme xmlns:a="http://schemas.openxmlformats.org/drawingml/2006/main" name="Eclipse design template">
  <a:themeElements>
    <a:clrScheme name="Eclipse design templat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 design templat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design templat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design templat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design templat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design templat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design templat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design templat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design templat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design templat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design templat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design templat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Wingdings</vt:lpstr>
      <vt:lpstr>Eclipse design template</vt:lpstr>
      <vt:lpstr>6.3 2 Step Conversions</vt:lpstr>
      <vt:lpstr>Essential Questions</vt:lpstr>
      <vt:lpstr>2 Step Conversions</vt:lpstr>
      <vt:lpstr>2 Step Conversions (cont)</vt:lpstr>
      <vt:lpstr>2 Step Conversions (cont)</vt:lpstr>
      <vt:lpstr>2 Step Conversions (cont)</vt:lpstr>
      <vt:lpstr>Essential Questions</vt:lpstr>
      <vt:lpstr>6.3 Tracked Assignment</vt:lpstr>
    </vt:vector>
  </TitlesOfParts>
  <Company>Canyons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6.3 2 Step Conversions</dc:title>
  <dc:creator>Schow, Alison</dc:creator>
  <cp:lastModifiedBy>Schow, Alison</cp:lastModifiedBy>
  <cp:revision>1</cp:revision>
  <dcterms:created xsi:type="dcterms:W3CDTF">2020-02-18T17:30:12Z</dcterms:created>
  <dcterms:modified xsi:type="dcterms:W3CDTF">2020-02-18T17:30:25Z</dcterms:modified>
</cp:coreProperties>
</file>