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0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2159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344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65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23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1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0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29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5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6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0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6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8/22/2019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75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-KvoVzukHo&amp;feature=player_detailpag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 Black" charset="0"/>
              </a:rPr>
              <a:t>Physical </a:t>
            </a:r>
            <a:r>
              <a:rPr lang="en-US" sz="3600" dirty="0">
                <a:latin typeface="Arial Black" charset="0"/>
              </a:rPr>
              <a:t>and Chemical Changes and Properties</a:t>
            </a:r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00265" y="4777381"/>
            <a:ext cx="6400800" cy="1078240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of Chemical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four indications of chemical changes or chemical reactions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Having an indication occur doesn’t automatically mean a chemical reaction happened it needs to be UNEXPECTED</a:t>
            </a:r>
          </a:p>
          <a:p>
            <a:pPr lvl="1"/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 instance water freezing is a state change not a chemical change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7543800" cy="1143000"/>
          </a:xfrm>
        </p:spPr>
        <p:txBody>
          <a:bodyPr>
            <a:normAutofit fontScale="90000"/>
          </a:bodyPr>
          <a:lstStyle/>
          <a:p>
            <a:pPr marL="609600" indent="-609600" algn="ctr"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Indications of Chemical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Change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0" y="1447800"/>
            <a:ext cx="3505200" cy="5334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" charset="0"/>
              </a:rPr>
              <a:t>a transfer of energy (light and heat)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Arial" charset="0"/>
              </a:rPr>
              <a:t>color </a:t>
            </a:r>
            <a:r>
              <a:rPr lang="en-US" sz="2800" dirty="0">
                <a:latin typeface="Arial" charset="0"/>
              </a:rPr>
              <a:t>change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" charset="0"/>
              </a:rPr>
              <a:t>the production of a gas</a:t>
            </a:r>
          </a:p>
          <a:p>
            <a:pPr marL="609600" indent="-609600">
              <a:buFontTx/>
              <a:buAutoNum type="arabicPeriod"/>
            </a:pPr>
            <a:r>
              <a:rPr lang="en-US" sz="2800" dirty="0">
                <a:latin typeface="Arial" charset="0"/>
              </a:rPr>
              <a:t>the formation of a precipitate (solid).</a:t>
            </a:r>
          </a:p>
          <a:p>
            <a:pPr marL="609600" indent="-609600"/>
            <a:endParaRPr lang="en-US" dirty="0">
              <a:latin typeface="Arial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1676401"/>
            <a:ext cx="1704975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3276601"/>
            <a:ext cx="1998663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5137150"/>
            <a:ext cx="202882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22" name="Picture 2" descr="http://www.allsparkfireworks.com/blog/wp-content/uploads/2011/02/blog-heart-firework-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25146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6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hysical Changes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 if the following is a chemical or physical change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purple powder is added to water and makes a purple solution.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candle wick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burning.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liquid freezes into a solid.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Two liquids form a solid when mixed.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piece of wood is being chopped.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1858" y="3103031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71857" y="3614691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chem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1856" y="4628304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chem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1857" y="4180928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71855" y="5246968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Essential Questions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can you tell if something is a physical or chemical property?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How can you tell if something is a chemical or physical change?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What are the 4 indications of a chemical change?</a:t>
            </a:r>
          </a:p>
        </p:txBody>
      </p:sp>
    </p:spTree>
    <p:extLst>
      <p:ext uri="{BB962C8B-B14F-4D97-AF65-F5344CB8AC3E}">
        <p14:creationId xmlns:p14="http://schemas.microsoft.com/office/powerpoint/2010/main" val="24934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charset="0"/>
              </a:rPr>
              <a:t>Physical and Chemical </a:t>
            </a:r>
            <a:r>
              <a:rPr lang="en-US" dirty="0">
                <a:latin typeface="Arial Black" charset="0"/>
              </a:rPr>
              <a:t>Tracked Assignment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charset="0"/>
              </a:rPr>
              <a:t>P </a:t>
            </a:r>
            <a:r>
              <a:rPr lang="en-US" sz="2800" dirty="0">
                <a:latin typeface="Arial" charset="0"/>
              </a:rPr>
              <a:t>55 #28-29, 31-32</a:t>
            </a:r>
          </a:p>
          <a:p>
            <a:r>
              <a:rPr lang="en-US" sz="2800" dirty="0">
                <a:latin typeface="Arial" charset="0"/>
              </a:rPr>
              <a:t>P 58-60 </a:t>
            </a:r>
            <a:r>
              <a:rPr lang="en-US" sz="2800" dirty="0" smtClean="0">
                <a:latin typeface="Arial" charset="0"/>
              </a:rPr>
              <a:t>#53-54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smtClean="0">
                <a:latin typeface="Arial" charset="0"/>
              </a:rPr>
              <a:t>67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>
                <a:latin typeface="Arial" charset="0"/>
              </a:rPr>
              <a:t>69-71, </a:t>
            </a:r>
            <a:r>
              <a:rPr lang="en-US" sz="2800" dirty="0" smtClean="0">
                <a:latin typeface="Arial" charset="0"/>
              </a:rPr>
              <a:t>74</a:t>
            </a:r>
            <a:endParaRPr lang="en-US" sz="2800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Essential Questions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</a:rPr>
              <a:t>How </a:t>
            </a:r>
            <a:r>
              <a:rPr lang="en-US" sz="2800" dirty="0">
                <a:latin typeface="Arial" charset="0"/>
              </a:rPr>
              <a:t>can you tell if something is a physical or chemical property?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How can you tell if something is a chemical or physical change?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What are the 4 indications of a chemical change?</a:t>
            </a:r>
          </a:p>
        </p:txBody>
      </p:sp>
    </p:spTree>
    <p:extLst>
      <p:ext uri="{BB962C8B-B14F-4D97-AF65-F5344CB8AC3E}">
        <p14:creationId xmlns:p14="http://schemas.microsoft.com/office/powerpoint/2010/main" val="290358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charset="0"/>
              </a:rPr>
              <a:t>Matter (don’t need to write)</a:t>
            </a:r>
            <a:endParaRPr lang="en-US" dirty="0">
              <a:latin typeface="Arial Black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Matter is anything that has mass and volume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Matter generally has 3 states or phases: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Solid: Has both definite shape and volume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Liquid: Has a definite volume but no definite shape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Gas: Has no definite shape or volume</a:t>
            </a:r>
          </a:p>
        </p:txBody>
      </p:sp>
    </p:spTree>
    <p:extLst>
      <p:ext uri="{BB962C8B-B14F-4D97-AF65-F5344CB8AC3E}">
        <p14:creationId xmlns:p14="http://schemas.microsoft.com/office/powerpoint/2010/main" val="49680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charset="0"/>
              </a:rPr>
              <a:t>Particle </a:t>
            </a:r>
            <a:r>
              <a:rPr lang="en-US" dirty="0">
                <a:latin typeface="Arial Black" charset="0"/>
              </a:rPr>
              <a:t>Arrangements (don’t need to write)</a:t>
            </a:r>
            <a:endParaRPr lang="en-US" dirty="0">
              <a:latin typeface="Arial Black" charset="0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Gas particles have no regular arrangement and move/vibrate freely</a:t>
            </a:r>
          </a:p>
          <a:p>
            <a:pPr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Liquid particles are close together with no regular arrangement and can vibrate and slide past each other</a:t>
            </a:r>
          </a:p>
          <a:p>
            <a:pPr>
              <a:defRPr/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Solid particles are tightly packed (usually in a regular pattern) and vibrate only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8" name="Action Button: Movie 1">
            <a:hlinkClick r:id="rId2" highlightClick="1"/>
          </p:cNvPr>
          <p:cNvSpPr>
            <a:spLocks noChangeArrowheads="1"/>
          </p:cNvSpPr>
          <p:nvPr/>
        </p:nvSpPr>
        <p:spPr bwMode="auto">
          <a:xfrm>
            <a:off x="8991600" y="6019800"/>
            <a:ext cx="762000" cy="533400"/>
          </a:xfrm>
          <a:prstGeom prst="actionButtonMovi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CC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11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charset="0"/>
              </a:rPr>
              <a:t>Properties of Matter</a:t>
            </a:r>
            <a:endParaRPr lang="en-US" dirty="0">
              <a:latin typeface="Arial Black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A </a:t>
            </a:r>
            <a:r>
              <a:rPr lang="en-US" sz="2800" b="1" dirty="0">
                <a:latin typeface="Arial" charset="0"/>
              </a:rPr>
              <a:t>property</a:t>
            </a:r>
            <a:r>
              <a:rPr lang="en-US" sz="2800" dirty="0">
                <a:latin typeface="Arial" charset="0"/>
              </a:rPr>
              <a:t> is a trait or characteristic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There are two main types of properties in chemistry: physical and chemical</a:t>
            </a:r>
          </a:p>
        </p:txBody>
      </p:sp>
    </p:spTree>
    <p:extLst>
      <p:ext uri="{BB962C8B-B14F-4D97-AF65-F5344CB8AC3E}">
        <p14:creationId xmlns:p14="http://schemas.microsoft.com/office/powerpoint/2010/main" val="118448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Black" charset="0"/>
              </a:rPr>
              <a:t>Properties of </a:t>
            </a:r>
            <a:r>
              <a:rPr lang="en-US" dirty="0" smtClean="0">
                <a:latin typeface="Arial Black" charset="0"/>
              </a:rPr>
              <a:t>Matter (</a:t>
            </a:r>
            <a:r>
              <a:rPr lang="en-US" dirty="0" err="1" smtClean="0">
                <a:latin typeface="Arial Black" charset="0"/>
              </a:rPr>
              <a:t>cont</a:t>
            </a:r>
            <a:r>
              <a:rPr lang="en-US" dirty="0">
                <a:latin typeface="Arial Black" charset="0"/>
              </a:rPr>
              <a:t>)</a:t>
            </a:r>
            <a:endParaRPr lang="en-US" dirty="0">
              <a:latin typeface="Arial Black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38400" y="1295400"/>
            <a:ext cx="8001000" cy="5029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PHYSICAL PROPERTY- observed </a:t>
            </a:r>
            <a:r>
              <a:rPr lang="en-US" sz="2800" u="sng" dirty="0" smtClean="0">
                <a:latin typeface="Arial" charset="0"/>
              </a:rPr>
              <a:t>without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altering the substance’s chemical </a:t>
            </a:r>
            <a:r>
              <a:rPr lang="en-US" sz="2800" dirty="0" smtClean="0">
                <a:latin typeface="Arial" charset="0"/>
              </a:rPr>
              <a:t>identity</a:t>
            </a:r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Examples of physical properties are: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Color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Density</a:t>
            </a:r>
          </a:p>
          <a:p>
            <a:pPr lvl="1" eaLnBrk="1" hangingPunct="1"/>
            <a:r>
              <a:rPr lang="en-US" sz="2800" dirty="0" smtClean="0">
                <a:latin typeface="Arial" charset="0"/>
              </a:rPr>
              <a:t>Brittleness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800" dirty="0">
                <a:latin typeface="Arial" charset="0"/>
              </a:rPr>
              <a:t>Melting point and boiling point</a:t>
            </a:r>
          </a:p>
        </p:txBody>
      </p:sp>
    </p:spTree>
    <p:extLst>
      <p:ext uri="{BB962C8B-B14F-4D97-AF65-F5344CB8AC3E}">
        <p14:creationId xmlns:p14="http://schemas.microsoft.com/office/powerpoint/2010/main" val="8342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charset="0"/>
              </a:rPr>
              <a:t>Properties of </a:t>
            </a:r>
            <a:r>
              <a:rPr lang="en-US" dirty="0">
                <a:latin typeface="Arial Black" charset="0"/>
              </a:rPr>
              <a:t>Matter (</a:t>
            </a:r>
            <a:r>
              <a:rPr lang="en-US" dirty="0" err="1">
                <a:latin typeface="Arial Black" charset="0"/>
              </a:rPr>
              <a:t>cont</a:t>
            </a:r>
            <a:r>
              <a:rPr lang="en-US" dirty="0">
                <a:latin typeface="Arial Black" charset="0"/>
              </a:rPr>
              <a:t>)</a:t>
            </a:r>
            <a:endParaRPr lang="en-US" dirty="0">
              <a:latin typeface="Arial Black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676400"/>
            <a:ext cx="677545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Arial" charset="0"/>
              </a:rPr>
              <a:t>CHEMICAL PROPERTY- </a:t>
            </a:r>
            <a:r>
              <a:rPr lang="en-US" sz="2800" dirty="0" smtClean="0">
                <a:latin typeface="Arial" charset="0"/>
              </a:rPr>
              <a:t>observed </a:t>
            </a:r>
            <a:r>
              <a:rPr lang="en-US" sz="2800" u="sng" dirty="0" smtClean="0">
                <a:latin typeface="Arial" charset="0"/>
              </a:rPr>
              <a:t>when altering</a:t>
            </a:r>
            <a:r>
              <a:rPr lang="en-US" sz="2800" dirty="0" smtClean="0">
                <a:latin typeface="Arial" charset="0"/>
              </a:rPr>
              <a:t> the substance’s chemical identity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Some examples are:</a:t>
            </a:r>
          </a:p>
          <a:p>
            <a:pPr lvl="1" eaLnBrk="1" hangingPunct="1"/>
            <a:r>
              <a:rPr lang="en-US" sz="2800" dirty="0" smtClean="0">
                <a:latin typeface="Arial" charset="0"/>
              </a:rPr>
              <a:t>Reactivity</a:t>
            </a:r>
            <a:endParaRPr lang="en-US" sz="2800" dirty="0">
              <a:latin typeface="Arial" charset="0"/>
            </a:endParaRPr>
          </a:p>
          <a:p>
            <a:pPr lvl="1" eaLnBrk="1" hangingPunct="1"/>
            <a:r>
              <a:rPr lang="en-US" sz="2800" dirty="0">
                <a:latin typeface="Arial" charset="0"/>
              </a:rPr>
              <a:t>Combustibility</a:t>
            </a:r>
          </a:p>
          <a:p>
            <a:pPr lvl="1" eaLnBrk="1" hangingPunct="1"/>
            <a:r>
              <a:rPr lang="en-US" sz="2800" dirty="0">
                <a:latin typeface="Arial" charset="0"/>
              </a:rPr>
              <a:t>Rusting</a:t>
            </a:r>
          </a:p>
        </p:txBody>
      </p:sp>
    </p:spTree>
    <p:extLst>
      <p:ext uri="{BB962C8B-B14F-4D97-AF65-F5344CB8AC3E}">
        <p14:creationId xmlns:p14="http://schemas.microsoft.com/office/powerpoint/2010/main" val="131733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Physical Changes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Label the following as chemical or physical properties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Silver melts at 961.78 °C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Oil is flammable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Iron rusts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Water has a density of 1 g/mL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 apple is red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71852" y="3191212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71853" y="4826156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71853" y="5455893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phys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1853" y="3690746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chem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71853" y="4258451"/>
            <a:ext cx="843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err="1">
                <a:solidFill>
                  <a:prstClr val="black"/>
                </a:solidFill>
              </a:rPr>
              <a:t>chem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46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Changes in Matter	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PHYSICAL CHANGE- </a:t>
            </a:r>
            <a:r>
              <a:rPr lang="en-US" sz="2800" u="sng" dirty="0">
                <a:latin typeface="Arial" charset="0"/>
              </a:rPr>
              <a:t>does not alter</a:t>
            </a:r>
            <a:r>
              <a:rPr lang="en-US" sz="2800" dirty="0">
                <a:latin typeface="Arial" charset="0"/>
              </a:rPr>
              <a:t> the identity of a substance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State changes, changes in amount or </a:t>
            </a:r>
            <a:r>
              <a:rPr lang="en-US" sz="2800" dirty="0" smtClean="0">
                <a:latin typeface="Arial" charset="0"/>
              </a:rPr>
              <a:t>size, </a:t>
            </a:r>
            <a:r>
              <a:rPr lang="en-US" sz="2800" b="1" dirty="0" smtClean="0">
                <a:latin typeface="Arial" charset="0"/>
              </a:rPr>
              <a:t>dissolving</a:t>
            </a:r>
            <a:endParaRPr lang="en-US" sz="2800" b="1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CHEMICAL </a:t>
            </a:r>
            <a:r>
              <a:rPr lang="en-US" sz="2800" dirty="0" smtClean="0">
                <a:latin typeface="Arial" charset="0"/>
              </a:rPr>
              <a:t>CHANGE- </a:t>
            </a:r>
            <a:r>
              <a:rPr lang="en-US" sz="2800" u="sng" dirty="0" smtClean="0">
                <a:latin typeface="Arial" charset="0"/>
              </a:rPr>
              <a:t>does alter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the identity of a substance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Flammability, ability to rust </a:t>
            </a:r>
            <a:endParaRPr lang="en-US" sz="28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Often called a </a:t>
            </a:r>
            <a:r>
              <a:rPr lang="en-US" sz="2800" dirty="0">
                <a:latin typeface="Arial" charset="0"/>
              </a:rPr>
              <a:t>CHEMICAL REACTION</a:t>
            </a:r>
          </a:p>
        </p:txBody>
      </p:sp>
    </p:spTree>
    <p:extLst>
      <p:ext uri="{BB962C8B-B14F-4D97-AF65-F5344CB8AC3E}">
        <p14:creationId xmlns:p14="http://schemas.microsoft.com/office/powerpoint/2010/main" val="52937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472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Arial Black</vt:lpstr>
      <vt:lpstr>Century Gothic</vt:lpstr>
      <vt:lpstr>Wingdings 3</vt:lpstr>
      <vt:lpstr>Wisp</vt:lpstr>
      <vt:lpstr>Physical and Chemical Changes and Properties</vt:lpstr>
      <vt:lpstr>Essential Questions</vt:lpstr>
      <vt:lpstr>Matter (don’t need to write)</vt:lpstr>
      <vt:lpstr>Particle Arrangements (don’t need to write)</vt:lpstr>
      <vt:lpstr>Properties of Matter</vt:lpstr>
      <vt:lpstr>Properties of Matter (cont)</vt:lpstr>
      <vt:lpstr>Properties of Matter (cont)</vt:lpstr>
      <vt:lpstr>Chemical vs Physical Changes</vt:lpstr>
      <vt:lpstr>Changes in Matter </vt:lpstr>
      <vt:lpstr>Indications of Chemical Change</vt:lpstr>
      <vt:lpstr>Indications of Chemical Change (cont)</vt:lpstr>
      <vt:lpstr>Chemical vs Physical Changes</vt:lpstr>
      <vt:lpstr>Essential Questions</vt:lpstr>
      <vt:lpstr>Physical and Chemical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Schow, Alison</dc:creator>
  <cp:lastModifiedBy>Schow, Alison</cp:lastModifiedBy>
  <cp:revision>4</cp:revision>
  <dcterms:created xsi:type="dcterms:W3CDTF">2019-08-22T13:27:14Z</dcterms:created>
  <dcterms:modified xsi:type="dcterms:W3CDTF">2019-08-22T13:40:20Z</dcterms:modified>
</cp:coreProperties>
</file>